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4" r:id="rId2"/>
    <p:sldId id="290" r:id="rId3"/>
    <p:sldId id="292" r:id="rId4"/>
    <p:sldId id="291" r:id="rId5"/>
    <p:sldId id="258" r:id="rId6"/>
    <p:sldId id="268" r:id="rId7"/>
    <p:sldId id="288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DRsp" initials="C" lastIdx="1" clrIdx="0">
    <p:extLst>
      <p:ext uri="{19B8F6BF-5375-455C-9EA6-DF929625EA0E}">
        <p15:presenceInfo xmlns:p15="http://schemas.microsoft.com/office/powerpoint/2012/main" userId="CDRs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B1"/>
    <a:srgbClr val="022936"/>
    <a:srgbClr val="F9A33D"/>
    <a:srgbClr val="EE3C2C"/>
    <a:srgbClr val="F47F42"/>
    <a:srgbClr val="93D5D6"/>
    <a:srgbClr val="FBA33B"/>
    <a:srgbClr val="D01E06"/>
    <a:srgbClr val="B82023"/>
    <a:srgbClr val="AF6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50" autoAdjust="0"/>
    <p:restoredTop sz="81572" autoAdjust="0"/>
  </p:normalViewPr>
  <p:slideViewPr>
    <p:cSldViewPr snapToGrid="0">
      <p:cViewPr varScale="1">
        <p:scale>
          <a:sx n="114" d="100"/>
          <a:sy n="114" d="100"/>
        </p:scale>
        <p:origin x="3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1D5B3AFC-E6B0-4A79-BA0C-09EC9154C4D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C02D91A-846D-4D96-B2C0-C559E64E39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38BE9-9DCF-443F-A0EB-C1E07173EC76}" type="datetimeFigureOut">
              <a:rPr lang="pt-PT" smtClean="0"/>
              <a:t>18/03/2022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456EEF4-62EB-45FD-B456-2E0A8A9AEA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9590094-EDD4-45F7-8685-D13956297B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A01EA-4EA2-4A8F-892B-AAA6A9010E7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54594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8713E2-758C-4A63-88DA-22BFA06D600B}" type="datetimeFigureOut">
              <a:rPr lang="pt-PT" smtClean="0"/>
              <a:t>18/03/2022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0079F-C970-43FC-AB85-638433A6654F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071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672AD7B-D5C4-45C5-96D2-29BD96EF2F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5661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0AD4D92-8CFF-46E8-A3CF-A1144E217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6226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0AD4D92-8CFF-46E8-A3CF-A1144E217E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08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6558DB2B-4D41-4BAA-8550-F938EB86AB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5880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4636C694-D84C-4100-BEA0-EE0ED28F55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90784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D76D12CB-2338-46B1-BB76-167F4259FE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9194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 err="1"/>
              <a:t>So</a:t>
            </a:r>
            <a:r>
              <a:rPr lang="pt-PT" dirty="0"/>
              <a:t> </a:t>
            </a:r>
            <a:r>
              <a:rPr lang="pt-PT" dirty="0" err="1"/>
              <a:t>the</a:t>
            </a:r>
            <a:r>
              <a:rPr lang="pt-PT" dirty="0"/>
              <a:t> link </a:t>
            </a:r>
            <a:r>
              <a:rPr lang="pt-PT" dirty="0" err="1"/>
              <a:t>with</a:t>
            </a:r>
            <a:r>
              <a:rPr lang="pt-PT" dirty="0"/>
              <a:t> pico.</a:t>
            </a:r>
          </a:p>
          <a:p>
            <a:endParaRPr lang="pt-PT" dirty="0"/>
          </a:p>
          <a:p>
            <a:r>
              <a:rPr lang="pt-PT" dirty="0" err="1"/>
              <a:t>You</a:t>
            </a:r>
            <a:r>
              <a:rPr lang="pt-PT" dirty="0"/>
              <a:t> </a:t>
            </a:r>
            <a:r>
              <a:rPr lang="pt-PT" dirty="0" err="1"/>
              <a:t>remember</a:t>
            </a:r>
            <a:r>
              <a:rPr lang="pt-PT" baseline="0" dirty="0"/>
              <a:t> </a:t>
            </a:r>
            <a:r>
              <a:rPr lang="pt-PT" baseline="0" dirty="0" err="1"/>
              <a:t>the</a:t>
            </a:r>
            <a:r>
              <a:rPr lang="pt-PT" baseline="0" dirty="0"/>
              <a:t> exemple </a:t>
            </a:r>
            <a:r>
              <a:rPr lang="pt-PT" baseline="0" dirty="0" err="1"/>
              <a:t>question</a:t>
            </a:r>
            <a:r>
              <a:rPr lang="pt-PT" baseline="0" dirty="0"/>
              <a:t>?</a:t>
            </a:r>
          </a:p>
          <a:p>
            <a:endParaRPr lang="pt-PT" baseline="0" dirty="0"/>
          </a:p>
          <a:p>
            <a:endParaRPr lang="pt-PT" dirty="0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8F58FF05-F9CC-49E1-9D77-260E77C63B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20079F-C970-43FC-AB85-638433A6654F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3956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F70DF-AE62-46EC-ACCF-5C54311E8D4B}" type="datetime1">
              <a:rPr lang="pt-PT" smtClean="0"/>
              <a:t>18/03/2022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9327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77E7-1505-4540-B26A-1CC9F09651F4}" type="datetime1">
              <a:rPr lang="pt-PT" smtClean="0"/>
              <a:t>18/03/2022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976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F228E-4247-416C-8A1D-21B9A6784E80}" type="datetime1">
              <a:rPr lang="pt-PT" smtClean="0"/>
              <a:t>18/03/2022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29857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1CFB5-E5D6-4D33-8E33-4C270F00CE92}" type="datetime1">
              <a:rPr lang="pt-PT" smtClean="0"/>
              <a:t>18/03/2022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645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45747-CE48-4C70-BACF-AD738747BB72}" type="datetime1">
              <a:rPr lang="pt-PT" smtClean="0"/>
              <a:t>18/03/2022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293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254-F4B7-4BEF-9B78-86700668EFD8}" type="datetime1">
              <a:rPr lang="pt-PT" smtClean="0"/>
              <a:t>18/03/2022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09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036A0-C7A2-469B-9178-4CBA364AF7C0}" type="datetime1">
              <a:rPr lang="pt-PT" smtClean="0"/>
              <a:t>18/03/2022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2034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D83A5-3997-4E3F-BB3F-244F74C78976}" type="datetime1">
              <a:rPr lang="pt-PT" smtClean="0"/>
              <a:t>18/03/2022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488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0E36-57E5-4949-A069-437130A9661C}" type="datetime1">
              <a:rPr lang="pt-PT" smtClean="0"/>
              <a:t>18/03/2022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63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4C1F4-0841-4926-9E16-F039C80A0BB3}" type="datetime1">
              <a:rPr lang="pt-PT" smtClean="0"/>
              <a:t>18/03/2022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9909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AC694-55F1-4C01-BDC2-684CB176FC1D}" type="datetime1">
              <a:rPr lang="pt-PT" smtClean="0"/>
              <a:t>18/03/2022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137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C85B0-7B98-4F33-BFA6-7C428874F778}" type="datetime1">
              <a:rPr lang="pt-PT" smtClean="0"/>
              <a:t>18/03/2022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4FCF1-56EB-4A43-AF70-E35575EFF0E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3437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408" y="-36862"/>
            <a:ext cx="2608248" cy="89058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17F4E127-80CE-4A65-BA5F-D8D177A2B9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33" t="19189" r="1726" b="13705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2DE1A3AD-54EA-469B-9AF1-A39EB8E8C19D}"/>
              </a:ext>
            </a:extLst>
          </p:cNvPr>
          <p:cNvSpPr txBox="1"/>
          <p:nvPr/>
        </p:nvSpPr>
        <p:spPr>
          <a:xfrm>
            <a:off x="2094271" y="4062424"/>
            <a:ext cx="8003458" cy="1024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400" b="1" dirty="0">
                <a:latin typeface="Century Gothic" panose="020B0502020202020204" pitchFamily="34" charset="0"/>
              </a:rPr>
              <a:t>INSERIR TITULO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A895194-A0B7-4B1D-8A75-060FE9F9B859}"/>
              </a:ext>
            </a:extLst>
          </p:cNvPr>
          <p:cNvSpPr txBox="1"/>
          <p:nvPr/>
        </p:nvSpPr>
        <p:spPr>
          <a:xfrm>
            <a:off x="2094271" y="4997486"/>
            <a:ext cx="8003458" cy="532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>
                <a:latin typeface="Century Gothic" panose="020B0502020202020204" pitchFamily="34" charset="0"/>
              </a:rPr>
              <a:t>INSERIR AUTOR E FILIAÇÃO</a:t>
            </a:r>
          </a:p>
        </p:txBody>
      </p:sp>
      <p:pic>
        <p:nvPicPr>
          <p:cNvPr id="21" name="Imagem 20" descr="Uma imagem com texto, ClipArt&#10;&#10;Descrição gerada automaticamente">
            <a:extLst>
              <a:ext uri="{FF2B5EF4-FFF2-40B4-BE49-F238E27FC236}">
                <a16:creationId xmlns:a16="http://schemas.microsoft.com/office/drawing/2014/main" id="{499C4342-F88C-4CBF-AE75-E97BDDE7164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907" y="6286633"/>
            <a:ext cx="711722" cy="322757"/>
          </a:xfrm>
          <a:prstGeom prst="rect">
            <a:avLst/>
          </a:prstGeom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B273B107-2CDE-44E4-94BF-3F752094748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1308" y="6220011"/>
            <a:ext cx="1572997" cy="406870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B6687516-ABBC-4803-8744-21FAA3F7209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1137" y="1193624"/>
            <a:ext cx="4549725" cy="297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93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122206"/>
            <a:ext cx="12192000" cy="621792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charset="0"/>
                <a:cs typeface="Times New Roman" charset="0"/>
              </a:rPr>
              <a:t>TITLE</a:t>
            </a:r>
            <a:endParaRPr lang="pt-PT" dirty="0">
              <a:latin typeface="Century Gothic" panose="020B0502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2BAC427-AFBC-41A5-BC44-A8AF8D00EB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0252366" y="3293805"/>
            <a:ext cx="1939634" cy="3656447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2A194D9F-73C9-4B95-B1A9-3805EB7E3DEA}"/>
              </a:ext>
            </a:extLst>
          </p:cNvPr>
          <p:cNvSpPr txBox="1"/>
          <p:nvPr/>
        </p:nvSpPr>
        <p:spPr>
          <a:xfrm>
            <a:off x="668594" y="1757291"/>
            <a:ext cx="800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>
                <a:latin typeface="Century Gothic" panose="020B0502020202020204" pitchFamily="34" charset="0"/>
              </a:rPr>
              <a:t>CONTENT TITLE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C9184F8-290C-4F11-8540-661CF433D795}"/>
              </a:ext>
            </a:extLst>
          </p:cNvPr>
          <p:cNvSpPr txBox="1"/>
          <p:nvPr/>
        </p:nvSpPr>
        <p:spPr>
          <a:xfrm>
            <a:off x="668594" y="2567484"/>
            <a:ext cx="800345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err="1">
                <a:latin typeface="Century Gothic" panose="020B0502020202020204" pitchFamily="34" charset="0"/>
              </a:rPr>
              <a:t>Content</a:t>
            </a:r>
            <a:r>
              <a:rPr lang="pt-PT" sz="2000" dirty="0">
                <a:latin typeface="Century Gothic" panose="020B0502020202020204" pitchFamily="34" charset="0"/>
              </a:rPr>
              <a:t>: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Duis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esse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eu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culpa qui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pt-PT" sz="2000" dirty="0">
              <a:latin typeface="Century Gothic" panose="020B0502020202020204" pitchFamily="34" charset="0"/>
            </a:endParaRPr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E12BA5E5-75C9-4C2E-9FF5-B80E74FA3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t-PT" dirty="0">
                <a:latin typeface="Century Gothic" panose="020B0502020202020204" pitchFamily="34" charset="0"/>
              </a:rPr>
              <a:t>2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B93159C-F212-4298-8F1C-52EF97CA4E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908" y="6297573"/>
            <a:ext cx="1107067" cy="379012"/>
          </a:xfrm>
          <a:prstGeom prst="rect">
            <a:avLst/>
          </a:prstGeom>
        </p:spPr>
      </p:pic>
      <p:pic>
        <p:nvPicPr>
          <p:cNvPr id="12" name="Imagem 11" descr="Uma imagem com texto, ClipArt&#10;&#10;Descrição gerada automaticamente">
            <a:extLst>
              <a:ext uri="{FF2B5EF4-FFF2-40B4-BE49-F238E27FC236}">
                <a16:creationId xmlns:a16="http://schemas.microsoft.com/office/drawing/2014/main" id="{B7B47279-05E5-41A5-8A28-5335769F8E2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400" y="6298578"/>
            <a:ext cx="711722" cy="322757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A9FF09A7-4DA3-4DD3-907C-D5C797CF8D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801" y="6231956"/>
            <a:ext cx="1572997" cy="40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864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122206"/>
            <a:ext cx="12192000" cy="621792"/>
          </a:xfrm>
          <a:prstGeom prst="rect">
            <a:avLst/>
          </a:prstGeom>
          <a:solidFill>
            <a:srgbClr val="FBA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charset="0"/>
                <a:cs typeface="Times New Roman" charset="0"/>
              </a:rPr>
              <a:t>TITLE</a:t>
            </a:r>
            <a:endParaRPr lang="pt-PT" dirty="0">
              <a:latin typeface="Century Gothic" panose="020B0502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2BAC427-AFBC-41A5-BC44-A8AF8D00EB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0252366" y="3293805"/>
            <a:ext cx="1939634" cy="3656447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E12BA5E5-75C9-4C2E-9FF5-B80E74FA3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t-PT" dirty="0">
                <a:latin typeface="Century Gothic" panose="020B0502020202020204" pitchFamily="34" charset="0"/>
              </a:rPr>
              <a:t>3</a:t>
            </a:r>
          </a:p>
        </p:txBody>
      </p:sp>
      <p:pic>
        <p:nvPicPr>
          <p:cNvPr id="5" name="Imagem 4" descr="Uma imagem com texto, ClipArt&#10;&#10;Descrição gerada automaticamente">
            <a:extLst>
              <a:ext uri="{FF2B5EF4-FFF2-40B4-BE49-F238E27FC236}">
                <a16:creationId xmlns:a16="http://schemas.microsoft.com/office/drawing/2014/main" id="{F29C3003-221D-44A6-B8B5-7A07AAC5B71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400" y="6298578"/>
            <a:ext cx="711722" cy="322757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0CFEEBF-8DC3-4781-8753-EFA07057AAE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801" y="6231956"/>
            <a:ext cx="1572997" cy="40687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B19155-6787-49D3-B402-EFE92D1ADA37}"/>
              </a:ext>
            </a:extLst>
          </p:cNvPr>
          <p:cNvSpPr txBox="1"/>
          <p:nvPr/>
        </p:nvSpPr>
        <p:spPr>
          <a:xfrm>
            <a:off x="668594" y="3541100"/>
            <a:ext cx="8003458" cy="1233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>
                <a:latin typeface="Century Gothic" panose="020B0502020202020204" pitchFamily="34" charset="0"/>
              </a:rPr>
              <a:t>CONTENT TITLE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282F046-5FA4-4232-8AD3-13C02C056028}"/>
              </a:ext>
            </a:extLst>
          </p:cNvPr>
          <p:cNvSpPr txBox="1"/>
          <p:nvPr/>
        </p:nvSpPr>
        <p:spPr>
          <a:xfrm>
            <a:off x="668594" y="4071054"/>
            <a:ext cx="8003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800" dirty="0" err="1">
                <a:latin typeface="Century Gothic" panose="020B0502020202020204" pitchFamily="34" charset="0"/>
              </a:rPr>
              <a:t>Content</a:t>
            </a:r>
            <a:r>
              <a:rPr lang="pt-PT" sz="1800" dirty="0">
                <a:latin typeface="Century Gothic" panose="020B0502020202020204" pitchFamily="34" charset="0"/>
              </a:rPr>
              <a:t>: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pt-PT" dirty="0">
              <a:latin typeface="Century Gothic" panose="020B0502020202020204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6045F0C9-3A5E-41FB-8878-9F36D3A4CE5F}"/>
              </a:ext>
            </a:extLst>
          </p:cNvPr>
          <p:cNvSpPr txBox="1"/>
          <p:nvPr/>
        </p:nvSpPr>
        <p:spPr>
          <a:xfrm>
            <a:off x="607142" y="1825441"/>
            <a:ext cx="8003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>
                <a:latin typeface="Century Gothic" panose="020B0502020202020204" pitchFamily="34" charset="0"/>
              </a:rPr>
              <a:t>CONTENT TITLE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D99819F-3669-439B-87F0-BDE6DFA5EC03}"/>
              </a:ext>
            </a:extLst>
          </p:cNvPr>
          <p:cNvSpPr txBox="1"/>
          <p:nvPr/>
        </p:nvSpPr>
        <p:spPr>
          <a:xfrm>
            <a:off x="607142" y="2360328"/>
            <a:ext cx="8003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err="1">
                <a:latin typeface="Century Gothic" panose="020B0502020202020204" pitchFamily="34" charset="0"/>
              </a:rPr>
              <a:t>Content</a:t>
            </a:r>
            <a:r>
              <a:rPr lang="pt-PT" dirty="0">
                <a:latin typeface="Century Gothic" panose="020B0502020202020204" pitchFamily="34" charset="0"/>
              </a:rPr>
              <a:t>: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endParaRPr lang="pt-PT" dirty="0">
              <a:latin typeface="Century Gothic" panose="020B0502020202020204" pitchFamily="34" charset="0"/>
            </a:endParaRP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CA44FFFA-294A-4291-8DC8-DCD83E31DD5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908" y="6297573"/>
            <a:ext cx="1107067" cy="37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25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Número do Diapositivo 2">
            <a:extLst>
              <a:ext uri="{FF2B5EF4-FFF2-40B4-BE49-F238E27FC236}">
                <a16:creationId xmlns:a16="http://schemas.microsoft.com/office/drawing/2014/main" id="{FE9BC6C3-73DA-45B4-8243-F45655C50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>
                <a:latin typeface="Century Gothic" panose="020B0502020202020204" pitchFamily="34" charset="0"/>
              </a:rPr>
              <a:t>4</a:t>
            </a:fld>
            <a:endParaRPr lang="pt-PT" dirty="0">
              <a:latin typeface="Century Gothic" panose="020B0502020202020204" pitchFamily="34" charset="0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7BAFCBDB-0B6E-415A-8231-BB3B7A1E745A}"/>
              </a:ext>
            </a:extLst>
          </p:cNvPr>
          <p:cNvSpPr/>
          <p:nvPr/>
        </p:nvSpPr>
        <p:spPr>
          <a:xfrm>
            <a:off x="0" y="122206"/>
            <a:ext cx="12192000" cy="621792"/>
          </a:xfrm>
          <a:prstGeom prst="rect">
            <a:avLst/>
          </a:prstGeom>
          <a:solidFill>
            <a:srgbClr val="EE3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charset="0"/>
                <a:cs typeface="Times New Roman" charset="0"/>
              </a:rPr>
              <a:t>TITLE</a:t>
            </a:r>
            <a:endParaRPr lang="pt-PT" dirty="0">
              <a:latin typeface="Century Gothic" panose="020B0502020202020204" pitchFamily="34" charset="0"/>
            </a:endParaRPr>
          </a:p>
        </p:txBody>
      </p:sp>
      <p:sp>
        <p:nvSpPr>
          <p:cNvPr id="4" name="Fluxograma: Conexão Exterior à Página 3">
            <a:extLst>
              <a:ext uri="{FF2B5EF4-FFF2-40B4-BE49-F238E27FC236}">
                <a16:creationId xmlns:a16="http://schemas.microsoft.com/office/drawing/2014/main" id="{8C332E3A-8893-4599-ACCA-9BDDD77C4591}"/>
              </a:ext>
            </a:extLst>
          </p:cNvPr>
          <p:cNvSpPr/>
          <p:nvPr/>
        </p:nvSpPr>
        <p:spPr>
          <a:xfrm rot="16200000">
            <a:off x="3196716" y="-473176"/>
            <a:ext cx="803788" cy="4994784"/>
          </a:xfrm>
          <a:prstGeom prst="flowChartOffpageConnector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Fluxograma: Conexão Exterior à Página 11">
            <a:extLst>
              <a:ext uri="{FF2B5EF4-FFF2-40B4-BE49-F238E27FC236}">
                <a16:creationId xmlns:a16="http://schemas.microsoft.com/office/drawing/2014/main" id="{B6DD67D8-BA15-4E38-ACBD-F6581ACC9000}"/>
              </a:ext>
            </a:extLst>
          </p:cNvPr>
          <p:cNvSpPr/>
          <p:nvPr/>
        </p:nvSpPr>
        <p:spPr>
          <a:xfrm rot="16200000">
            <a:off x="2724765" y="3066436"/>
            <a:ext cx="803788" cy="4050887"/>
          </a:xfrm>
          <a:prstGeom prst="flowChartOffpageConnector">
            <a:avLst/>
          </a:prstGeom>
          <a:solidFill>
            <a:srgbClr val="0229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Fluxograma: Conexão Exterior à Página 12">
            <a:extLst>
              <a:ext uri="{FF2B5EF4-FFF2-40B4-BE49-F238E27FC236}">
                <a16:creationId xmlns:a16="http://schemas.microsoft.com/office/drawing/2014/main" id="{4FA2D512-0CA8-48F4-8EEF-30A799848F70}"/>
              </a:ext>
            </a:extLst>
          </p:cNvPr>
          <p:cNvSpPr/>
          <p:nvPr/>
        </p:nvSpPr>
        <p:spPr>
          <a:xfrm rot="16200000">
            <a:off x="2980404" y="1276964"/>
            <a:ext cx="803788" cy="4562165"/>
          </a:xfrm>
          <a:prstGeom prst="flowChartOffpageConnector">
            <a:avLst/>
          </a:prstGeom>
          <a:solidFill>
            <a:srgbClr val="F9A3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B8859DAD-E950-47E1-A96A-F95113A26CDB}"/>
              </a:ext>
            </a:extLst>
          </p:cNvPr>
          <p:cNvSpPr txBox="1"/>
          <p:nvPr/>
        </p:nvSpPr>
        <p:spPr>
          <a:xfrm>
            <a:off x="1101215" y="1701049"/>
            <a:ext cx="6122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Lorem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ipsum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dolor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sit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amet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, </a:t>
            </a:r>
          </a:p>
          <a:p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consectetur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adipiscing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elit</a:t>
            </a:r>
            <a:endParaRPr lang="pt-PT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240EED5-37B6-497D-961E-FB2FB8CC4C4E}"/>
              </a:ext>
            </a:extLst>
          </p:cNvPr>
          <p:cNvSpPr txBox="1"/>
          <p:nvPr/>
        </p:nvSpPr>
        <p:spPr>
          <a:xfrm>
            <a:off x="1101215" y="3234882"/>
            <a:ext cx="61220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Lorem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ipsum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dolor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sit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amet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, </a:t>
            </a:r>
          </a:p>
          <a:p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consectetur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adipiscing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elit</a:t>
            </a:r>
            <a:endParaRPr lang="pt-PT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1275B65-E503-41E1-A600-B8F5206803F4}"/>
              </a:ext>
            </a:extLst>
          </p:cNvPr>
          <p:cNvSpPr txBox="1"/>
          <p:nvPr/>
        </p:nvSpPr>
        <p:spPr>
          <a:xfrm>
            <a:off x="1101215" y="4768713"/>
            <a:ext cx="6122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Lorem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ipsum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dolor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sit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amet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, </a:t>
            </a:r>
          </a:p>
          <a:p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consectetur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adipiscing</a:t>
            </a:r>
            <a:r>
              <a:rPr lang="pt-PT" sz="1800" b="1" i="0" dirty="0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 </a:t>
            </a:r>
            <a:r>
              <a:rPr lang="pt-PT" sz="1800" b="1" i="0" dirty="0" err="1"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elit</a:t>
            </a:r>
            <a:endParaRPr lang="pt-PT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591C974-7B64-489B-925F-477520C75D84}"/>
              </a:ext>
            </a:extLst>
          </p:cNvPr>
          <p:cNvSpPr txBox="1"/>
          <p:nvPr/>
        </p:nvSpPr>
        <p:spPr>
          <a:xfrm>
            <a:off x="6705601" y="1511332"/>
            <a:ext cx="482517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err="1">
                <a:latin typeface="Century Gothic" panose="020B0502020202020204" pitchFamily="34" charset="0"/>
              </a:rPr>
              <a:t>Content</a:t>
            </a:r>
            <a:r>
              <a:rPr lang="pt-PT" sz="2000" dirty="0">
                <a:latin typeface="Century Gothic" panose="020B0502020202020204" pitchFamily="34" charset="0"/>
              </a:rPr>
              <a:t>: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Duis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aute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irure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reprehenderit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voluptate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esse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cillum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eu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fugiat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nulla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pariatur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Excepteur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occaecat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cupidatat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non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proident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in culpa qui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officia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deserunt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mollit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anim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id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  <a:endParaRPr lang="pt-PT" sz="2000" dirty="0">
              <a:latin typeface="Century Gothic" panose="020B0502020202020204" pitchFamily="34" charset="0"/>
            </a:endParaRPr>
          </a:p>
        </p:txBody>
      </p:sp>
      <p:pic>
        <p:nvPicPr>
          <p:cNvPr id="19" name="Imagem 18" descr="Uma imagem com texto, ClipArt&#10;&#10;Descrição gerada automaticamente">
            <a:extLst>
              <a:ext uri="{FF2B5EF4-FFF2-40B4-BE49-F238E27FC236}">
                <a16:creationId xmlns:a16="http://schemas.microsoft.com/office/drawing/2014/main" id="{55E0ECF1-645C-4813-87B1-CA7D6F7D9E7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400" y="6298578"/>
            <a:ext cx="711722" cy="322757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F5409FA6-740C-4D1F-AF47-0F9531F67E4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801" y="6231956"/>
            <a:ext cx="1572997" cy="406870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EE93839B-F3AB-426B-A45A-7A61C25BED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908" y="6297573"/>
            <a:ext cx="1107067" cy="37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197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78" y="-86949"/>
            <a:ext cx="2199656" cy="715919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918" y="-46755"/>
            <a:ext cx="2199656" cy="715919"/>
          </a:xfrm>
          <a:prstGeom prst="rect">
            <a:avLst/>
          </a:prstGeom>
        </p:spPr>
      </p:pic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2DB9E2C-CEE1-493E-B461-5344518CF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>
                <a:latin typeface="Century Gothic" panose="020B0502020202020204" pitchFamily="34" charset="0"/>
              </a:rPr>
              <a:t>5</a:t>
            </a:fld>
            <a:endParaRPr lang="pt-PT" dirty="0">
              <a:latin typeface="Century Gothic" panose="020B0502020202020204" pitchFamily="34" charset="0"/>
            </a:endParaRP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D270FE5-06C4-4069-958B-C040C943FCB8}"/>
              </a:ext>
            </a:extLst>
          </p:cNvPr>
          <p:cNvSpPr/>
          <p:nvPr/>
        </p:nvSpPr>
        <p:spPr>
          <a:xfrm>
            <a:off x="0" y="122206"/>
            <a:ext cx="12192000" cy="621792"/>
          </a:xfrm>
          <a:prstGeom prst="rect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charset="0"/>
                <a:cs typeface="Times New Roman" charset="0"/>
              </a:rPr>
              <a:t>TITLE</a:t>
            </a:r>
            <a:endParaRPr lang="pt-PT" dirty="0">
              <a:latin typeface="Century Gothic" panose="020B0502020202020204" pitchFamily="34" charset="0"/>
            </a:endParaRP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224D7F4A-D2DD-48E6-BE4D-71E426CB8E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0252366" y="3293805"/>
            <a:ext cx="1939634" cy="3656447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23" name="Retângulo 22">
            <a:extLst>
              <a:ext uri="{FF2B5EF4-FFF2-40B4-BE49-F238E27FC236}">
                <a16:creationId xmlns:a16="http://schemas.microsoft.com/office/drawing/2014/main" id="{BE24032C-D13A-43A1-B178-AE856598471B}"/>
              </a:ext>
            </a:extLst>
          </p:cNvPr>
          <p:cNvSpPr/>
          <p:nvPr/>
        </p:nvSpPr>
        <p:spPr>
          <a:xfrm>
            <a:off x="605117" y="1477032"/>
            <a:ext cx="1069188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28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800" b="1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800" b="1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en-US" sz="2800" b="1" dirty="0">
                <a:latin typeface="Century Gothic" panose="020B0502020202020204" pitchFamily="34" charset="0"/>
              </a:rPr>
              <a:t>? </a:t>
            </a:r>
          </a:p>
          <a:p>
            <a:endParaRPr lang="en-US" sz="2400" b="1" dirty="0"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>
              <a:latin typeface="Century Gothic" panose="020B0502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2000" b="0" i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20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20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t-PT" sz="2000" dirty="0">
              <a:latin typeface="Century Gothic" panose="020B0502020202020204" pitchFamily="34" charset="0"/>
            </a:endParaRPr>
          </a:p>
        </p:txBody>
      </p:sp>
      <p:pic>
        <p:nvPicPr>
          <p:cNvPr id="25" name="Imagem 24" descr="Uma imagem com texto, ClipArt&#10;&#10;Descrição gerada automaticamente">
            <a:extLst>
              <a:ext uri="{FF2B5EF4-FFF2-40B4-BE49-F238E27FC236}">
                <a16:creationId xmlns:a16="http://schemas.microsoft.com/office/drawing/2014/main" id="{D5B75E7A-2093-498D-BC38-1BF2795C7FF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400" y="6298578"/>
            <a:ext cx="711722" cy="322757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840EE3FC-7192-4E39-A2C1-4DC4840497B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801" y="6231956"/>
            <a:ext cx="1572997" cy="40687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E5765AE9-63F0-4A83-8C95-B2B13EC5868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908" y="6297573"/>
            <a:ext cx="1107067" cy="37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002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878" y="-86949"/>
            <a:ext cx="2199656" cy="715919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918" y="-46755"/>
            <a:ext cx="2199656" cy="715919"/>
          </a:xfrm>
          <a:prstGeom prst="rect">
            <a:avLst/>
          </a:prstGeom>
        </p:spPr>
      </p:pic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FF03E6EB-92DE-4603-985B-9786F621F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>
                <a:latin typeface="Century Gothic" panose="020B0502020202020204" pitchFamily="34" charset="0"/>
              </a:rPr>
              <a:t>6</a:t>
            </a:fld>
            <a:endParaRPr lang="pt-PT" dirty="0">
              <a:latin typeface="Century Gothic" panose="020B0502020202020204" pitchFamily="34" charset="0"/>
            </a:endParaRP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89FB0905-5844-4232-8D1B-AA1418F2AAE6}"/>
              </a:ext>
            </a:extLst>
          </p:cNvPr>
          <p:cNvSpPr/>
          <p:nvPr/>
        </p:nvSpPr>
        <p:spPr>
          <a:xfrm>
            <a:off x="0" y="122206"/>
            <a:ext cx="12192000" cy="621792"/>
          </a:xfrm>
          <a:prstGeom prst="rect">
            <a:avLst/>
          </a:prstGeom>
          <a:solidFill>
            <a:srgbClr val="FBA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pt-PT" sz="2000" b="1" dirty="0">
                <a:solidFill>
                  <a:schemeClr val="bg1"/>
                </a:solidFill>
                <a:latin typeface="Century Gothic" panose="020B0502020202020204" pitchFamily="34" charset="0"/>
                <a:ea typeface="Calibri" charset="0"/>
                <a:cs typeface="Times New Roman" charset="0"/>
              </a:rPr>
              <a:t>TITLE</a:t>
            </a:r>
            <a:endParaRPr lang="pt-PT" dirty="0">
              <a:latin typeface="Century Gothic" panose="020B0502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F8C6EDB-D241-4943-9EE9-494DBD6F0CCD}"/>
              </a:ext>
            </a:extLst>
          </p:cNvPr>
          <p:cNvSpPr/>
          <p:nvPr/>
        </p:nvSpPr>
        <p:spPr>
          <a:xfrm>
            <a:off x="560438" y="2155824"/>
            <a:ext cx="2340077" cy="2340077"/>
          </a:xfrm>
          <a:prstGeom prst="ellipse">
            <a:avLst/>
          </a:prstGeom>
          <a:solidFill>
            <a:srgbClr val="00AF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ln w="0">
                <a:noFill/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9737456-D92B-43C7-BE37-5757D79E080C}"/>
              </a:ext>
            </a:extLst>
          </p:cNvPr>
          <p:cNvSpPr txBox="1"/>
          <p:nvPr/>
        </p:nvSpPr>
        <p:spPr>
          <a:xfrm>
            <a:off x="732502" y="2833419"/>
            <a:ext cx="19959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4000" b="1" dirty="0">
                <a:latin typeface="Century Gothic" panose="020B0502020202020204" pitchFamily="34" charset="0"/>
              </a:rPr>
              <a:t>TOPIC</a:t>
            </a:r>
          </a:p>
          <a:p>
            <a:pPr algn="ctr"/>
            <a:r>
              <a:rPr lang="pt-PT" b="1" dirty="0">
                <a:latin typeface="Century Gothic" panose="020B0502020202020204" pitchFamily="34" charset="0"/>
              </a:rPr>
              <a:t>SUB-TOPIC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EE33448-BF7C-436F-8002-F900ADC3E416}"/>
              </a:ext>
            </a:extLst>
          </p:cNvPr>
          <p:cNvSpPr txBox="1"/>
          <p:nvPr/>
        </p:nvSpPr>
        <p:spPr>
          <a:xfrm>
            <a:off x="3628104" y="1663140"/>
            <a:ext cx="8003458" cy="1233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800" b="1" dirty="0">
                <a:latin typeface="Century Gothic" panose="020B0502020202020204" pitchFamily="34" charset="0"/>
              </a:rPr>
              <a:t>CONTENT TITLE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ACB96B2B-B2F4-4A46-9076-DED2FD2E4DD6}"/>
              </a:ext>
            </a:extLst>
          </p:cNvPr>
          <p:cNvSpPr txBox="1"/>
          <p:nvPr/>
        </p:nvSpPr>
        <p:spPr>
          <a:xfrm>
            <a:off x="3628104" y="2193094"/>
            <a:ext cx="800345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800" dirty="0" err="1">
                <a:latin typeface="Century Gothic" panose="020B0502020202020204" pitchFamily="34" charset="0"/>
              </a:rPr>
              <a:t>Content</a:t>
            </a:r>
            <a:r>
              <a:rPr lang="pt-PT" sz="1800" dirty="0">
                <a:latin typeface="Century Gothic" panose="020B0502020202020204" pitchFamily="34" charset="0"/>
              </a:rPr>
              <a:t>: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pt-PT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incididunt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labore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aliqua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 Ut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enim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ad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minim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veniam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quis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nostrud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exercitation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ullamco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laboris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nisi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ut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aliquip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ex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commodo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consequat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pt-PT" dirty="0">
              <a:solidFill>
                <a:srgbClr val="000000"/>
              </a:solidFill>
              <a:latin typeface="Open Sans" panose="020B0606030504020204" pitchFamily="34" charset="0"/>
            </a:endParaRPr>
          </a:p>
          <a:p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consectetur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adipiscing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elit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lang="pt-PT" sz="1800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 do </a:t>
            </a:r>
            <a:r>
              <a:rPr lang="pt-PT" sz="1800" b="0" i="0" dirty="0" err="1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eiusmod</a:t>
            </a:r>
            <a:endParaRPr lang="pt-PT" dirty="0">
              <a:latin typeface="Century Gothic" panose="020B0502020202020204" pitchFamily="34" charset="0"/>
            </a:endParaRPr>
          </a:p>
        </p:txBody>
      </p:sp>
      <p:pic>
        <p:nvPicPr>
          <p:cNvPr id="20" name="Imagem 19" descr="Uma imagem com texto, ClipArt&#10;&#10;Descrição gerada automaticamente">
            <a:extLst>
              <a:ext uri="{FF2B5EF4-FFF2-40B4-BE49-F238E27FC236}">
                <a16:creationId xmlns:a16="http://schemas.microsoft.com/office/drawing/2014/main" id="{C78D36F6-D0FD-4031-A878-1B6C8D95C5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400" y="6298578"/>
            <a:ext cx="711722" cy="322757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6CD4067B-4A11-4CBE-8D54-D2BD7CB7FF9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801" y="6231956"/>
            <a:ext cx="1572997" cy="406870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13616D6F-0F00-4C76-9E27-900AA16BF05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0908" y="6297573"/>
            <a:ext cx="1107067" cy="37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078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2918" y="-46755"/>
            <a:ext cx="2199656" cy="715919"/>
          </a:xfrm>
          <a:prstGeom prst="rect">
            <a:avLst/>
          </a:prstGeom>
        </p:spPr>
      </p:pic>
      <p:sp>
        <p:nvSpPr>
          <p:cNvPr id="3" name="Marcador de Posição do Número do Diapositivo 2">
            <a:extLst>
              <a:ext uri="{FF2B5EF4-FFF2-40B4-BE49-F238E27FC236}">
                <a16:creationId xmlns:a16="http://schemas.microsoft.com/office/drawing/2014/main" id="{CBFF5D5C-C23A-40EC-926E-B811CA31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D4FCF1-56EB-4A43-AF70-E35575EFF0E8}" type="slidenum">
              <a:rPr lang="pt-PT" smtClean="0">
                <a:latin typeface="Century Gothic" panose="020B0502020202020204" pitchFamily="34" charset="0"/>
              </a:rPr>
              <a:t>7</a:t>
            </a:fld>
            <a:endParaRPr lang="pt-PT" dirty="0">
              <a:latin typeface="Century Gothic" panose="020B0502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0C9EBF1-BFAB-4E34-B402-0BE3B5C14FB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491488" y="-969496"/>
            <a:ext cx="9700512" cy="6858000"/>
          </a:xfrm>
          <a:prstGeom prst="rect">
            <a:avLst/>
          </a:prstGeom>
        </p:spPr>
      </p:pic>
      <p:pic>
        <p:nvPicPr>
          <p:cNvPr id="17" name="Imagem 16" descr="Uma imagem com texto, ClipArt&#10;&#10;Descrição gerada automaticamente">
            <a:extLst>
              <a:ext uri="{FF2B5EF4-FFF2-40B4-BE49-F238E27FC236}">
                <a16:creationId xmlns:a16="http://schemas.microsoft.com/office/drawing/2014/main" id="{4A7F970F-6869-4473-BCBE-8B21AD247C0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654" y="6153837"/>
            <a:ext cx="1069465" cy="484989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85DB886B-CA87-4CCE-9A66-CCEB2EDD123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788" y="6060060"/>
            <a:ext cx="2290970" cy="592580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516E0D65-DD06-492A-A7A1-38C6062F7EF2}"/>
              </a:ext>
            </a:extLst>
          </p:cNvPr>
          <p:cNvSpPr txBox="1"/>
          <p:nvPr/>
        </p:nvSpPr>
        <p:spPr>
          <a:xfrm>
            <a:off x="1929460" y="3589765"/>
            <a:ext cx="8003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b="1" dirty="0">
                <a:latin typeface="Century Gothic" panose="020B0502020202020204" pitchFamily="34" charset="0"/>
              </a:rPr>
              <a:t>NAME </a:t>
            </a:r>
            <a:r>
              <a:rPr lang="pt-PT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####</a:t>
            </a:r>
          </a:p>
          <a:p>
            <a:r>
              <a:rPr lang="pt-PT" sz="2000" b="1" dirty="0">
                <a:latin typeface="Century Gothic" panose="020B0502020202020204" pitchFamily="34" charset="0"/>
              </a:rPr>
              <a:t>CONTACTS ####</a:t>
            </a:r>
          </a:p>
        </p:txBody>
      </p:sp>
      <p:pic>
        <p:nvPicPr>
          <p:cNvPr id="20" name="Imagem 19">
            <a:extLst>
              <a:ext uri="{FF2B5EF4-FFF2-40B4-BE49-F238E27FC236}">
                <a16:creationId xmlns:a16="http://schemas.microsoft.com/office/drawing/2014/main" id="{E951B3AA-EAFD-4483-A681-CD207B0ACBC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-157923"/>
            <a:ext cx="1939634" cy="3656447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BDCE640B-13D3-4938-8C57-A497CD8FF047}"/>
              </a:ext>
            </a:extLst>
          </p:cNvPr>
          <p:cNvSpPr txBox="1"/>
          <p:nvPr/>
        </p:nvSpPr>
        <p:spPr>
          <a:xfrm>
            <a:off x="1939634" y="1559532"/>
            <a:ext cx="88053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6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Thanks</a:t>
            </a:r>
            <a:r>
              <a:rPr lang="pt-PT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for </a:t>
            </a:r>
            <a:r>
              <a:rPr lang="pt-PT" sz="6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your</a:t>
            </a:r>
            <a:r>
              <a:rPr lang="pt-PT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pt-PT" sz="6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attention</a:t>
            </a:r>
            <a:r>
              <a:rPr lang="pt-PT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.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77178807-682E-4C00-83DE-3BF26A650E6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3804" y="6060060"/>
            <a:ext cx="2067684" cy="70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62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495</Words>
  <Application>Microsoft Office PowerPoint</Application>
  <PresentationFormat>Ecrã Panorâmico</PresentationFormat>
  <Paragraphs>56</Paragraphs>
  <Slides>7</Slides>
  <Notes>7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Open Sans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CDRsp</dc:creator>
  <cp:lastModifiedBy> </cp:lastModifiedBy>
  <cp:revision>84</cp:revision>
  <dcterms:created xsi:type="dcterms:W3CDTF">2018-04-06T14:30:16Z</dcterms:created>
  <dcterms:modified xsi:type="dcterms:W3CDTF">2022-03-18T17:28:39Z</dcterms:modified>
</cp:coreProperties>
</file>