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6" r:id="rId5"/>
  </p:sldIdLst>
  <p:sldSz cx="21383625" cy="30275213"/>
  <p:notesSz cx="7102475" cy="10231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B1"/>
    <a:srgbClr val="A011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04" autoAdjust="0"/>
    <p:restoredTop sz="94660"/>
  </p:normalViewPr>
  <p:slideViewPr>
    <p:cSldViewPr snapToGrid="0">
      <p:cViewPr varScale="1">
        <p:scale>
          <a:sx n="26" d="100"/>
          <a:sy n="26" d="100"/>
        </p:scale>
        <p:origin x="36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513349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349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2E012273-159E-4FA2-AC0C-DE62D7DB2F34}" type="datetimeFigureOut">
              <a:rPr lang="pt-PT" smtClean="0"/>
              <a:t>31/03/2022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332038" y="1279525"/>
            <a:ext cx="243840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710248" y="4923879"/>
            <a:ext cx="5681980" cy="4028629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1" y="9718092"/>
            <a:ext cx="3077739" cy="513348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4023093" y="9718092"/>
            <a:ext cx="3077739" cy="513348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766CB27F-9563-4E7A-AC03-412183E78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75995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93850" rtl="0" eaLnBrk="1" latinLnBrk="0" hangingPunct="1">
      <a:defRPr sz="1698" kern="1200">
        <a:solidFill>
          <a:schemeClr val="tx1"/>
        </a:solidFill>
        <a:latin typeface="+mn-lt"/>
        <a:ea typeface="+mn-ea"/>
        <a:cs typeface="+mn-cs"/>
      </a:defRPr>
    </a:lvl1pPr>
    <a:lvl2pPr marL="646926" algn="l" defTabSz="1293850" rtl="0" eaLnBrk="1" latinLnBrk="0" hangingPunct="1">
      <a:defRPr sz="1698" kern="1200">
        <a:solidFill>
          <a:schemeClr val="tx1"/>
        </a:solidFill>
        <a:latin typeface="+mn-lt"/>
        <a:ea typeface="+mn-ea"/>
        <a:cs typeface="+mn-cs"/>
      </a:defRPr>
    </a:lvl2pPr>
    <a:lvl3pPr marL="1293850" algn="l" defTabSz="1293850" rtl="0" eaLnBrk="1" latinLnBrk="0" hangingPunct="1">
      <a:defRPr sz="1698" kern="1200">
        <a:solidFill>
          <a:schemeClr val="tx1"/>
        </a:solidFill>
        <a:latin typeface="+mn-lt"/>
        <a:ea typeface="+mn-ea"/>
        <a:cs typeface="+mn-cs"/>
      </a:defRPr>
    </a:lvl3pPr>
    <a:lvl4pPr marL="1940776" algn="l" defTabSz="1293850" rtl="0" eaLnBrk="1" latinLnBrk="0" hangingPunct="1">
      <a:defRPr sz="1698" kern="1200">
        <a:solidFill>
          <a:schemeClr val="tx1"/>
        </a:solidFill>
        <a:latin typeface="+mn-lt"/>
        <a:ea typeface="+mn-ea"/>
        <a:cs typeface="+mn-cs"/>
      </a:defRPr>
    </a:lvl4pPr>
    <a:lvl5pPr marL="2587701" algn="l" defTabSz="1293850" rtl="0" eaLnBrk="1" latinLnBrk="0" hangingPunct="1">
      <a:defRPr sz="1698" kern="1200">
        <a:solidFill>
          <a:schemeClr val="tx1"/>
        </a:solidFill>
        <a:latin typeface="+mn-lt"/>
        <a:ea typeface="+mn-ea"/>
        <a:cs typeface="+mn-cs"/>
      </a:defRPr>
    </a:lvl5pPr>
    <a:lvl6pPr marL="3234627" algn="l" defTabSz="1293850" rtl="0" eaLnBrk="1" latinLnBrk="0" hangingPunct="1">
      <a:defRPr sz="1698" kern="1200">
        <a:solidFill>
          <a:schemeClr val="tx1"/>
        </a:solidFill>
        <a:latin typeface="+mn-lt"/>
        <a:ea typeface="+mn-ea"/>
        <a:cs typeface="+mn-cs"/>
      </a:defRPr>
    </a:lvl6pPr>
    <a:lvl7pPr marL="3881551" algn="l" defTabSz="1293850" rtl="0" eaLnBrk="1" latinLnBrk="0" hangingPunct="1">
      <a:defRPr sz="1698" kern="1200">
        <a:solidFill>
          <a:schemeClr val="tx1"/>
        </a:solidFill>
        <a:latin typeface="+mn-lt"/>
        <a:ea typeface="+mn-ea"/>
        <a:cs typeface="+mn-cs"/>
      </a:defRPr>
    </a:lvl7pPr>
    <a:lvl8pPr marL="4528477" algn="l" defTabSz="1293850" rtl="0" eaLnBrk="1" latinLnBrk="0" hangingPunct="1">
      <a:defRPr sz="1698" kern="1200">
        <a:solidFill>
          <a:schemeClr val="tx1"/>
        </a:solidFill>
        <a:latin typeface="+mn-lt"/>
        <a:ea typeface="+mn-ea"/>
        <a:cs typeface="+mn-cs"/>
      </a:defRPr>
    </a:lvl8pPr>
    <a:lvl9pPr marL="5175403" algn="l" defTabSz="1293850" rtl="0" eaLnBrk="1" latinLnBrk="0" hangingPunct="1">
      <a:defRPr sz="16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6EF18-90EC-4EEB-AA5E-623690F03B48}" type="datetimeFigureOut">
              <a:rPr lang="pt-PT" smtClean="0"/>
              <a:t>31/03/2022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AF89-9A02-46A6-B6DA-0A44E3CC7E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78201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6EF18-90EC-4EEB-AA5E-623690F03B48}" type="datetimeFigureOut">
              <a:rPr lang="pt-PT" smtClean="0"/>
              <a:t>31/03/2022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AF89-9A02-46A6-B6DA-0A44E3CC7E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49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6EF18-90EC-4EEB-AA5E-623690F03B48}" type="datetimeFigureOut">
              <a:rPr lang="pt-PT" smtClean="0"/>
              <a:t>31/03/2022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AF89-9A02-46A6-B6DA-0A44E3CC7E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460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6EF18-90EC-4EEB-AA5E-623690F03B48}" type="datetimeFigureOut">
              <a:rPr lang="pt-PT" smtClean="0"/>
              <a:t>31/03/2022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AF89-9A02-46A6-B6DA-0A44E3CC7E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0615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6EF18-90EC-4EEB-AA5E-623690F03B48}" type="datetimeFigureOut">
              <a:rPr lang="pt-PT" smtClean="0"/>
              <a:t>31/03/2022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AF89-9A02-46A6-B6DA-0A44E3CC7E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3314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6EF18-90EC-4EEB-AA5E-623690F03B48}" type="datetimeFigureOut">
              <a:rPr lang="pt-PT" smtClean="0"/>
              <a:t>31/03/2022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AF89-9A02-46A6-B6DA-0A44E3CC7E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0365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6EF18-90EC-4EEB-AA5E-623690F03B48}" type="datetimeFigureOut">
              <a:rPr lang="pt-PT" smtClean="0"/>
              <a:t>31/03/2022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AF89-9A02-46A6-B6DA-0A44E3CC7E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744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6EF18-90EC-4EEB-AA5E-623690F03B48}" type="datetimeFigureOut">
              <a:rPr lang="pt-PT" smtClean="0"/>
              <a:t>31/03/2022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AF89-9A02-46A6-B6DA-0A44E3CC7E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06687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6EF18-90EC-4EEB-AA5E-623690F03B48}" type="datetimeFigureOut">
              <a:rPr lang="pt-PT" smtClean="0"/>
              <a:t>31/03/2022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AF89-9A02-46A6-B6DA-0A44E3CC7E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6628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6EF18-90EC-4EEB-AA5E-623690F03B48}" type="datetimeFigureOut">
              <a:rPr lang="pt-PT" smtClean="0"/>
              <a:t>31/03/2022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AF89-9A02-46A6-B6DA-0A44E3CC7E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6216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6EF18-90EC-4EEB-AA5E-623690F03B48}" type="datetimeFigureOut">
              <a:rPr lang="pt-PT" smtClean="0"/>
              <a:t>31/03/2022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AF89-9A02-46A6-B6DA-0A44E3CC7E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610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6EF18-90EC-4EEB-AA5E-623690F03B48}" type="datetimeFigureOut">
              <a:rPr lang="pt-PT" smtClean="0"/>
              <a:t>31/03/2022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AAF89-9A02-46A6-B6DA-0A44E3CC7E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8894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tângulo 52"/>
          <p:cNvSpPr/>
          <p:nvPr/>
        </p:nvSpPr>
        <p:spPr>
          <a:xfrm>
            <a:off x="846907" y="17625117"/>
            <a:ext cx="19974716" cy="71034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6903"/>
          </a:p>
        </p:txBody>
      </p:sp>
      <p:sp>
        <p:nvSpPr>
          <p:cNvPr id="74" name="Retângulo 73"/>
          <p:cNvSpPr/>
          <p:nvPr/>
        </p:nvSpPr>
        <p:spPr>
          <a:xfrm>
            <a:off x="846907" y="10242151"/>
            <a:ext cx="7761915" cy="7010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6903"/>
          </a:p>
        </p:txBody>
      </p:sp>
      <p:sp>
        <p:nvSpPr>
          <p:cNvPr id="52" name="Retângulo 51"/>
          <p:cNvSpPr/>
          <p:nvPr/>
        </p:nvSpPr>
        <p:spPr>
          <a:xfrm>
            <a:off x="846907" y="25203177"/>
            <a:ext cx="19974716" cy="27060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6903"/>
          </a:p>
        </p:txBody>
      </p:sp>
      <p:sp>
        <p:nvSpPr>
          <p:cNvPr id="77" name="Retângulo 76"/>
          <p:cNvSpPr/>
          <p:nvPr/>
        </p:nvSpPr>
        <p:spPr>
          <a:xfrm>
            <a:off x="9576639" y="10260884"/>
            <a:ext cx="11261638" cy="7010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6903"/>
          </a:p>
        </p:txBody>
      </p:sp>
      <p:sp>
        <p:nvSpPr>
          <p:cNvPr id="94" name="Retângulo 93">
            <a:extLst>
              <a:ext uri="{FF2B5EF4-FFF2-40B4-BE49-F238E27FC236}">
                <a16:creationId xmlns:a16="http://schemas.microsoft.com/office/drawing/2014/main" id="{8194824A-910E-4DA5-885C-40EF57B6D6ED}"/>
              </a:ext>
            </a:extLst>
          </p:cNvPr>
          <p:cNvSpPr/>
          <p:nvPr/>
        </p:nvSpPr>
        <p:spPr>
          <a:xfrm>
            <a:off x="9383390" y="9786307"/>
            <a:ext cx="5841859" cy="1030326"/>
          </a:xfrm>
          <a:prstGeom prst="rect">
            <a:avLst/>
          </a:prstGeom>
          <a:solidFill>
            <a:srgbClr val="00A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PT" sz="6903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93" name="Retângulo 92">
            <a:extLst>
              <a:ext uri="{FF2B5EF4-FFF2-40B4-BE49-F238E27FC236}">
                <a16:creationId xmlns:a16="http://schemas.microsoft.com/office/drawing/2014/main" id="{BDBD11CA-6BFD-4C0D-9BE7-952368382C79}"/>
              </a:ext>
            </a:extLst>
          </p:cNvPr>
          <p:cNvSpPr/>
          <p:nvPr/>
        </p:nvSpPr>
        <p:spPr>
          <a:xfrm>
            <a:off x="-1" y="14550"/>
            <a:ext cx="14532744" cy="4156595"/>
          </a:xfrm>
          <a:prstGeom prst="rect">
            <a:avLst/>
          </a:prstGeom>
          <a:solidFill>
            <a:srgbClr val="00A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PT" sz="6903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95" name="Retângulo 94">
            <a:extLst>
              <a:ext uri="{FF2B5EF4-FFF2-40B4-BE49-F238E27FC236}">
                <a16:creationId xmlns:a16="http://schemas.microsoft.com/office/drawing/2014/main" id="{9BE3B8C8-7223-4737-A59B-142D8450DC6C}"/>
              </a:ext>
            </a:extLst>
          </p:cNvPr>
          <p:cNvSpPr/>
          <p:nvPr/>
        </p:nvSpPr>
        <p:spPr>
          <a:xfrm>
            <a:off x="704453" y="17363862"/>
            <a:ext cx="5761825" cy="898514"/>
          </a:xfrm>
          <a:prstGeom prst="rect">
            <a:avLst/>
          </a:prstGeom>
          <a:solidFill>
            <a:srgbClr val="00A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PT" sz="6903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96" name="Retângulo 95">
            <a:extLst>
              <a:ext uri="{FF2B5EF4-FFF2-40B4-BE49-F238E27FC236}">
                <a16:creationId xmlns:a16="http://schemas.microsoft.com/office/drawing/2014/main" id="{0FA86AA6-F7EC-4B6E-844E-5B906F4FADCD}"/>
              </a:ext>
            </a:extLst>
          </p:cNvPr>
          <p:cNvSpPr/>
          <p:nvPr/>
        </p:nvSpPr>
        <p:spPr>
          <a:xfrm>
            <a:off x="545346" y="9869434"/>
            <a:ext cx="5094497" cy="898514"/>
          </a:xfrm>
          <a:prstGeom prst="rect">
            <a:avLst/>
          </a:prstGeom>
          <a:solidFill>
            <a:srgbClr val="00A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PT" sz="6903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97" name="Retângulo 96">
            <a:extLst>
              <a:ext uri="{FF2B5EF4-FFF2-40B4-BE49-F238E27FC236}">
                <a16:creationId xmlns:a16="http://schemas.microsoft.com/office/drawing/2014/main" id="{7E0BCF3F-C0B5-4668-A410-BBEF9C900831}"/>
              </a:ext>
            </a:extLst>
          </p:cNvPr>
          <p:cNvSpPr/>
          <p:nvPr/>
        </p:nvSpPr>
        <p:spPr>
          <a:xfrm>
            <a:off x="562008" y="25056740"/>
            <a:ext cx="6270057" cy="898514"/>
          </a:xfrm>
          <a:prstGeom prst="rect">
            <a:avLst/>
          </a:prstGeom>
          <a:solidFill>
            <a:srgbClr val="00A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PT" sz="6903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65150" y="65332"/>
            <a:ext cx="20529581" cy="875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5091" b="1" dirty="0">
                <a:solidFill>
                  <a:schemeClr val="bg1"/>
                </a:solidFill>
                <a:latin typeface="Century Gothic" panose="020B0502020202020204" pitchFamily="34" charset="0"/>
              </a:rPr>
              <a:t>POSTER TITLE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80155" y="1454029"/>
            <a:ext cx="20714333" cy="61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394" dirty="0">
                <a:solidFill>
                  <a:schemeClr val="bg1"/>
                </a:solidFill>
                <a:latin typeface="Century Gothic" panose="020B0502020202020204" pitchFamily="34" charset="0"/>
              </a:rPr>
              <a:t>POSTER AUTOR</a:t>
            </a:r>
            <a:endParaRPr lang="pt-PT" sz="3394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34648" y="1993946"/>
            <a:ext cx="20714333" cy="440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263" dirty="0">
                <a:solidFill>
                  <a:schemeClr val="bg1"/>
                </a:solidFill>
                <a:latin typeface="Century Gothic" panose="020B0502020202020204" pitchFamily="34" charset="0"/>
              </a:rPr>
              <a:t>Autor </a:t>
            </a:r>
            <a:r>
              <a:rPr lang="pt-PT" sz="2263" dirty="0" err="1">
                <a:solidFill>
                  <a:schemeClr val="bg1"/>
                </a:solidFill>
                <a:latin typeface="Century Gothic" panose="020B0502020202020204" pitchFamily="34" charset="0"/>
              </a:rPr>
              <a:t>affiliation</a:t>
            </a:r>
            <a:endParaRPr lang="pt-PT" sz="2263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CaixaDeTexto 48"/>
          <p:cNvSpPr txBox="1"/>
          <p:nvPr/>
        </p:nvSpPr>
        <p:spPr>
          <a:xfrm>
            <a:off x="704453" y="25157026"/>
            <a:ext cx="5985158" cy="571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111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Conclusion</a:t>
            </a:r>
            <a:r>
              <a:rPr lang="pt-PT" sz="3111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pt-PT" sz="3111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and</a:t>
            </a:r>
            <a:r>
              <a:rPr lang="pt-PT" sz="3111" b="1" dirty="0">
                <a:solidFill>
                  <a:schemeClr val="bg1"/>
                </a:solidFill>
                <a:latin typeface="Century Gothic" panose="020B0502020202020204" pitchFamily="34" charset="0"/>
              </a:rPr>
              <a:t> Future </a:t>
            </a:r>
            <a:r>
              <a:rPr lang="pt-PT" sz="3111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Work</a:t>
            </a:r>
            <a:endParaRPr lang="en-GB" sz="3111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928581" y="17486646"/>
            <a:ext cx="5313570" cy="61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94" b="1" dirty="0">
                <a:solidFill>
                  <a:schemeClr val="bg1"/>
                </a:solidFill>
                <a:latin typeface="Century Gothic" panose="020B0502020202020204" pitchFamily="34" charset="0"/>
              </a:rPr>
              <a:t>Results and Discussion</a:t>
            </a:r>
            <a:r>
              <a:rPr lang="pt-PT" sz="3394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endParaRPr lang="en-GB" sz="3394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2" name="CaixaDeTexto 91"/>
          <p:cNvSpPr txBox="1"/>
          <p:nvPr/>
        </p:nvSpPr>
        <p:spPr>
          <a:xfrm>
            <a:off x="8621670" y="4543865"/>
            <a:ext cx="4920195" cy="61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394" b="1" dirty="0">
                <a:solidFill>
                  <a:srgbClr val="00AFB1"/>
                </a:solidFill>
                <a:latin typeface="Century Gothic" panose="020B0502020202020204" pitchFamily="34" charset="0"/>
              </a:rPr>
              <a:t>GRAPHICAL ABSTRACT</a:t>
            </a:r>
          </a:p>
        </p:txBody>
      </p:sp>
      <p:sp>
        <p:nvSpPr>
          <p:cNvPr id="76" name="CaixaDeTexto 75"/>
          <p:cNvSpPr txBox="1"/>
          <p:nvPr/>
        </p:nvSpPr>
        <p:spPr>
          <a:xfrm>
            <a:off x="846908" y="9974893"/>
            <a:ext cx="4249274" cy="61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394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Introduction</a:t>
            </a:r>
            <a:endParaRPr lang="en-GB" sz="3394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CaixaDeTexto 78"/>
          <p:cNvSpPr txBox="1"/>
          <p:nvPr/>
        </p:nvSpPr>
        <p:spPr>
          <a:xfrm>
            <a:off x="9553470" y="9953634"/>
            <a:ext cx="5564803" cy="61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394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Materials</a:t>
            </a:r>
            <a:r>
              <a:rPr lang="pt-PT" sz="3394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pt-PT" sz="3394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and</a:t>
            </a:r>
            <a:r>
              <a:rPr lang="pt-PT" sz="3394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pt-PT" sz="3394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Methods</a:t>
            </a:r>
            <a:endParaRPr lang="en-GB" sz="3394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1" name="Retângulo 80">
            <a:extLst>
              <a:ext uri="{FF2B5EF4-FFF2-40B4-BE49-F238E27FC236}">
                <a16:creationId xmlns:a16="http://schemas.microsoft.com/office/drawing/2014/main" id="{A5D2ED63-E6A0-4F73-9558-3A3F9E81420F}"/>
              </a:ext>
            </a:extLst>
          </p:cNvPr>
          <p:cNvSpPr/>
          <p:nvPr/>
        </p:nvSpPr>
        <p:spPr>
          <a:xfrm>
            <a:off x="-1" y="28991193"/>
            <a:ext cx="21383625" cy="1292935"/>
          </a:xfrm>
          <a:prstGeom prst="rect">
            <a:avLst/>
          </a:prstGeom>
          <a:solidFill>
            <a:srgbClr val="00A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pt-PT" sz="6903" dirty="0">
              <a:latin typeface="Century Gothic" panose="020B0502020202020204" pitchFamily="34" charset="0"/>
            </a:endParaRPr>
          </a:p>
        </p:txBody>
      </p:sp>
      <p:pic>
        <p:nvPicPr>
          <p:cNvPr id="39" name="Imagem 38">
            <a:extLst>
              <a:ext uri="{FF2B5EF4-FFF2-40B4-BE49-F238E27FC236}">
                <a16:creationId xmlns:a16="http://schemas.microsoft.com/office/drawing/2014/main" id="{E00853CE-7117-4C1F-BDB8-4155F60CF9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79350" y="28865236"/>
            <a:ext cx="2043500" cy="1444699"/>
          </a:xfrm>
          <a:prstGeom prst="rect">
            <a:avLst/>
          </a:prstGeom>
        </p:spPr>
      </p:pic>
      <p:pic>
        <p:nvPicPr>
          <p:cNvPr id="98" name="Imagem 97">
            <a:extLst>
              <a:ext uri="{FF2B5EF4-FFF2-40B4-BE49-F238E27FC236}">
                <a16:creationId xmlns:a16="http://schemas.microsoft.com/office/drawing/2014/main" id="{DDD2CEDD-0921-4831-873B-C2B2D9F5579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769"/>
          <a:stretch/>
        </p:blipFill>
        <p:spPr>
          <a:xfrm>
            <a:off x="16670290" y="29308236"/>
            <a:ext cx="3990022" cy="658842"/>
          </a:xfrm>
          <a:prstGeom prst="rect">
            <a:avLst/>
          </a:prstGeom>
        </p:spPr>
      </p:pic>
      <p:pic>
        <p:nvPicPr>
          <p:cNvPr id="99" name="Imagem 98">
            <a:extLst>
              <a:ext uri="{FF2B5EF4-FFF2-40B4-BE49-F238E27FC236}">
                <a16:creationId xmlns:a16="http://schemas.microsoft.com/office/drawing/2014/main" id="{1A6ECED2-E2A4-4065-A145-F7E26A9A712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73" y="28986685"/>
            <a:ext cx="4310906" cy="1115054"/>
          </a:xfrm>
          <a:prstGeom prst="rect">
            <a:avLst/>
          </a:prstGeom>
        </p:spPr>
      </p:pic>
      <p:pic>
        <p:nvPicPr>
          <p:cNvPr id="47" name="Imagem 46">
            <a:extLst>
              <a:ext uri="{FF2B5EF4-FFF2-40B4-BE49-F238E27FC236}">
                <a16:creationId xmlns:a16="http://schemas.microsoft.com/office/drawing/2014/main" id="{191BB08B-6198-48CE-80C1-AEDB3B91F21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0383" y="-226558"/>
            <a:ext cx="7246351" cy="4736388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38C604E0-2E21-415F-9337-E2D43647AE32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87"/>
          <a:stretch/>
        </p:blipFill>
        <p:spPr>
          <a:xfrm>
            <a:off x="7454860" y="29010313"/>
            <a:ext cx="2089479" cy="883841"/>
          </a:xfrm>
          <a:prstGeom prst="rect">
            <a:avLst/>
          </a:prstGeom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2A5F1782-DE26-4388-AC30-B21E7E44E754}"/>
              </a:ext>
            </a:extLst>
          </p:cNvPr>
          <p:cNvSpPr txBox="1"/>
          <p:nvPr/>
        </p:nvSpPr>
        <p:spPr>
          <a:xfrm>
            <a:off x="-519550" y="27995487"/>
            <a:ext cx="5173312" cy="353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97" dirty="0" err="1">
                <a:latin typeface="Century Gothic" panose="020B0502020202020204" pitchFamily="34" charset="0"/>
              </a:rPr>
              <a:t>Acknowledgements</a:t>
            </a:r>
            <a:r>
              <a:rPr lang="pt-PT" sz="1697" dirty="0">
                <a:latin typeface="Century Gothic" panose="020B0502020202020204" pitchFamily="34" charset="0"/>
              </a:rPr>
              <a:t>:</a:t>
            </a:r>
            <a:endParaRPr lang="en-GB" sz="1697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5138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A275E06189AA46876CBBE976FC6921" ma:contentTypeVersion="13" ma:contentTypeDescription="Create a new document." ma:contentTypeScope="" ma:versionID="69f606d4b53cf075f7dd97a3ca19763d">
  <xsd:schema xmlns:xsd="http://www.w3.org/2001/XMLSchema" xmlns:xs="http://www.w3.org/2001/XMLSchema" xmlns:p="http://schemas.microsoft.com/office/2006/metadata/properties" xmlns:ns2="fad85c87-e5ac-412d-8d4c-f54d138782e0" xmlns:ns3="634c699d-554b-4fd1-a68c-baf26d6dfb2d" targetNamespace="http://schemas.microsoft.com/office/2006/metadata/properties" ma:root="true" ma:fieldsID="5ec6a346c7bdbe4ed870dee5f92395c7" ns2:_="" ns3:_="">
    <xsd:import namespace="fad85c87-e5ac-412d-8d4c-f54d138782e0"/>
    <xsd:import namespace="634c699d-554b-4fd1-a68c-baf26d6dfb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d85c87-e5ac-412d-8d4c-f54d138782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4c699d-554b-4fd1-a68c-baf26d6dfb2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64B212-CEA1-4941-B9E7-494B794DAB6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A537A5D-30F9-436A-90CC-3F36273EFD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A15986-0706-4F64-8741-CA30CB9E23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d85c87-e5ac-412d-8d4c-f54d138782e0"/>
    <ds:schemaRef ds:uri="634c699d-554b-4fd1-a68c-baf26d6dfb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</Words>
  <Application>Microsoft Office PowerPoint</Application>
  <PresentationFormat>Personalizados</PresentationFormat>
  <Paragraphs>14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CDRsp</dc:creator>
  <cp:lastModifiedBy> </cp:lastModifiedBy>
  <cp:revision>30</cp:revision>
  <cp:lastPrinted>2018-04-05T11:12:40Z</cp:lastPrinted>
  <dcterms:created xsi:type="dcterms:W3CDTF">2018-03-02T17:08:45Z</dcterms:created>
  <dcterms:modified xsi:type="dcterms:W3CDTF">2022-03-31T15:11:08Z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0x0101003FA275E06189AA46876CBBE976FC6921</vt:lpwstr>
  </property>
</Properties>
</file>